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png"/><Relationship Id="rId28" Type="http://schemas.openxmlformats.org/officeDocument/2006/relationships/image" Target="../media/image91.png"/><Relationship Id="rId29" Type="http://schemas.openxmlformats.org/officeDocument/2006/relationships/image" Target="../media/image9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1F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675" y="464020"/>
            <a:ext cx="17340364" cy="9357675"/>
            <a:chOff x="472675" y="464020"/>
            <a:chExt cx="17340364" cy="93576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675" y="464020"/>
              <a:ext cx="17340364" cy="9357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33331" y="721114"/>
            <a:ext cx="619050" cy="613555"/>
            <a:chOff x="16933331" y="721114"/>
            <a:chExt cx="619050" cy="613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33331" y="721114"/>
              <a:ext cx="619050" cy="613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8924733"/>
            <a:ext cx="16380952" cy="21429"/>
            <a:chOff x="952381" y="8924733"/>
            <a:chExt cx="16380952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8924733"/>
              <a:ext cx="16380952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72636" y="1685797"/>
            <a:ext cx="1959907" cy="1959907"/>
            <a:chOff x="10272636" y="1685797"/>
            <a:chExt cx="1959907" cy="19599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2636" y="1685797"/>
              <a:ext cx="1959907" cy="19599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6165" y="7390273"/>
            <a:ext cx="1576691" cy="1226285"/>
            <a:chOff x="15666165" y="7390273"/>
            <a:chExt cx="1576691" cy="12262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6165" y="7390273"/>
              <a:ext cx="1576691" cy="1226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5420" y="8117701"/>
            <a:ext cx="619050" cy="613555"/>
            <a:chOff x="945420" y="8117701"/>
            <a:chExt cx="619050" cy="6135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420" y="8117701"/>
              <a:ext cx="619050" cy="6135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5315" y="3658577"/>
            <a:ext cx="12875845" cy="33219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49069" y="8931402"/>
            <a:ext cx="6607476" cy="8304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6667" y="5576572"/>
            <a:ext cx="3596333" cy="17506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9306" y="9061877"/>
            <a:ext cx="2819655" cy="6482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061945" y="1620506"/>
            <a:ext cx="15695459" cy="4149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0069"/>
            <a:ext cx="18285714" cy="21429"/>
            <a:chOff x="0" y="730069"/>
            <a:chExt cx="1828571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0069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64991" y="208361"/>
            <a:ext cx="627169" cy="351923"/>
            <a:chOff x="17464991" y="208361"/>
            <a:chExt cx="627169" cy="3519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4991" y="208361"/>
              <a:ext cx="627169" cy="351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4673" y="1298465"/>
            <a:ext cx="591978" cy="591978"/>
            <a:chOff x="584673" y="1298465"/>
            <a:chExt cx="591978" cy="591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673" y="1298465"/>
              <a:ext cx="591978" cy="591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3901" y="3909164"/>
            <a:ext cx="17157911" cy="21429"/>
            <a:chOff x="563901" y="3909164"/>
            <a:chExt cx="17157911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901" y="3909164"/>
              <a:ext cx="17157911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3901" y="9711631"/>
            <a:ext cx="17157911" cy="21429"/>
            <a:chOff x="563901" y="9711631"/>
            <a:chExt cx="1715791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901" y="9711631"/>
              <a:ext cx="1715791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042765" y="1172228"/>
            <a:ext cx="844452" cy="844452"/>
            <a:chOff x="17042765" y="1172228"/>
            <a:chExt cx="844452" cy="8444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42765" y="1172228"/>
              <a:ext cx="844452" cy="8444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85" y="922924"/>
            <a:ext cx="9853961" cy="39653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59783" y="2868050"/>
            <a:ext cx="2419676" cy="10015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911759" y="1582333"/>
            <a:ext cx="33835666" cy="104339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0476" y="204872"/>
            <a:ext cx="713363" cy="344989"/>
            <a:chOff x="190476" y="204872"/>
            <a:chExt cx="713363" cy="3449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476" y="204872"/>
              <a:ext cx="713363" cy="3449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2058" y="94762"/>
            <a:ext cx="1984064" cy="67024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0966" y="69505"/>
            <a:ext cx="825212" cy="6458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729" y="4049640"/>
            <a:ext cx="9607859" cy="5424689"/>
            <a:chOff x="575729" y="4049640"/>
            <a:chExt cx="9607859" cy="5424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729" y="4049640"/>
              <a:ext cx="9607859" cy="542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30069"/>
            <a:ext cx="18285714" cy="21429"/>
            <a:chOff x="0" y="730069"/>
            <a:chExt cx="182857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30069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64991" y="208361"/>
            <a:ext cx="627169" cy="351923"/>
            <a:chOff x="17464991" y="208361"/>
            <a:chExt cx="627169" cy="3519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4991" y="208361"/>
              <a:ext cx="627169" cy="3519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673" y="1298465"/>
            <a:ext cx="591978" cy="591978"/>
            <a:chOff x="584673" y="1298465"/>
            <a:chExt cx="591978" cy="5919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673" y="1298465"/>
              <a:ext cx="591978" cy="591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3901" y="3909164"/>
            <a:ext cx="17157911" cy="21429"/>
            <a:chOff x="563901" y="3909164"/>
            <a:chExt cx="1715791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901" y="3909164"/>
              <a:ext cx="1715791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901" y="9711631"/>
            <a:ext cx="17157911" cy="21429"/>
            <a:chOff x="563901" y="9711631"/>
            <a:chExt cx="17157911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901" y="9711631"/>
              <a:ext cx="17157911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42765" y="1172228"/>
            <a:ext cx="844452" cy="844452"/>
            <a:chOff x="17042765" y="1172228"/>
            <a:chExt cx="844452" cy="8444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42765" y="1172228"/>
              <a:ext cx="844452" cy="8444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5729" y="4049640"/>
            <a:ext cx="2356069" cy="892712"/>
            <a:chOff x="575729" y="4049640"/>
            <a:chExt cx="2356069" cy="8927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729" y="4049640"/>
              <a:ext cx="2356069" cy="89271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6746" y="3927746"/>
            <a:ext cx="2816977" cy="13533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785" y="1377981"/>
            <a:ext cx="9897113" cy="33887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59783" y="2868050"/>
            <a:ext cx="4521915" cy="100157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8288" y="5484831"/>
            <a:ext cx="7668837" cy="33860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0476" y="204872"/>
            <a:ext cx="713363" cy="344989"/>
            <a:chOff x="190476" y="204872"/>
            <a:chExt cx="713363" cy="3449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476" y="204872"/>
              <a:ext cx="713363" cy="34498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966" y="69505"/>
            <a:ext cx="825212" cy="6458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2058" y="94762"/>
            <a:ext cx="1984064" cy="670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0952" y="2131231"/>
            <a:ext cx="8190476" cy="6199596"/>
            <a:chOff x="1380952" y="2131231"/>
            <a:chExt cx="8190476" cy="61995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952" y="2131231"/>
              <a:ext cx="8190476" cy="6199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39779" y="2131231"/>
            <a:ext cx="8190476" cy="6199596"/>
            <a:chOff x="9839779" y="2131231"/>
            <a:chExt cx="8190476" cy="619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9779" y="2131231"/>
              <a:ext cx="8190476" cy="619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11669" y="984122"/>
            <a:ext cx="8223348" cy="1147109"/>
            <a:chOff x="9811669" y="984122"/>
            <a:chExt cx="8223348" cy="1147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1669" y="984122"/>
              <a:ext cx="8223348" cy="1147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1669" y="984122"/>
            <a:ext cx="1175263" cy="1147109"/>
            <a:chOff x="9811669" y="984122"/>
            <a:chExt cx="1175263" cy="1147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1669" y="984122"/>
              <a:ext cx="1175263" cy="1147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1669" y="8330827"/>
            <a:ext cx="8223348" cy="1621737"/>
            <a:chOff x="9811669" y="8330827"/>
            <a:chExt cx="8223348" cy="1621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1669" y="8330827"/>
              <a:ext cx="8223348" cy="16217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730069"/>
            <a:ext cx="18285714" cy="21429"/>
            <a:chOff x="0" y="730069"/>
            <a:chExt cx="1828571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30069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0476" y="204872"/>
            <a:ext cx="713363" cy="344989"/>
            <a:chOff x="190476" y="204872"/>
            <a:chExt cx="713363" cy="344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476" y="204872"/>
              <a:ext cx="713363" cy="344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64991" y="208361"/>
            <a:ext cx="627169" cy="351923"/>
            <a:chOff x="17464991" y="208361"/>
            <a:chExt cx="627169" cy="3519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64991" y="208361"/>
              <a:ext cx="627169" cy="3519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7128" y="984122"/>
            <a:ext cx="8223348" cy="1147109"/>
            <a:chOff x="1367128" y="984122"/>
            <a:chExt cx="8223348" cy="11471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128" y="984122"/>
              <a:ext cx="8223348" cy="11471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128" y="984122"/>
            <a:ext cx="1175263" cy="1147109"/>
            <a:chOff x="1367128" y="984122"/>
            <a:chExt cx="1175263" cy="11471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7128" y="984122"/>
              <a:ext cx="1175263" cy="1147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7128" y="8330827"/>
            <a:ext cx="8223348" cy="1621737"/>
            <a:chOff x="1367128" y="8330827"/>
            <a:chExt cx="8223348" cy="16217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7128" y="8330827"/>
              <a:ext cx="8223348" cy="16217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95238" y="1219048"/>
            <a:ext cx="655222" cy="680163"/>
            <a:chOff x="8695238" y="1219048"/>
            <a:chExt cx="655222" cy="680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95238" y="1219048"/>
              <a:ext cx="655222" cy="6801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56427" y="1230694"/>
            <a:ext cx="655222" cy="680163"/>
            <a:chOff x="17156427" y="1230694"/>
            <a:chExt cx="655222" cy="6801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56427" y="1230694"/>
              <a:ext cx="655222" cy="6801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181" y="8852825"/>
            <a:ext cx="108419" cy="108419"/>
            <a:chOff x="1649181" y="8852825"/>
            <a:chExt cx="108419" cy="1084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181" y="8852825"/>
              <a:ext cx="108419" cy="1084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181" y="9337184"/>
            <a:ext cx="108419" cy="108419"/>
            <a:chOff x="1649181" y="9337184"/>
            <a:chExt cx="108419" cy="1084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9181" y="9337184"/>
              <a:ext cx="108419" cy="1084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97333" y="8852825"/>
            <a:ext cx="108419" cy="108419"/>
            <a:chOff x="10097333" y="8852825"/>
            <a:chExt cx="108419" cy="1084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97333" y="8852825"/>
              <a:ext cx="108419" cy="1084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97333" y="9337184"/>
            <a:ext cx="108419" cy="108419"/>
            <a:chOff x="10097333" y="9337184"/>
            <a:chExt cx="108419" cy="10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97333" y="9337184"/>
              <a:ext cx="108419" cy="1084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966" y="69505"/>
            <a:ext cx="825212" cy="64589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5698" y="8592755"/>
            <a:ext cx="3089427" cy="130155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66289" y="1038317"/>
            <a:ext cx="2573360" cy="152028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02098" y="8557755"/>
            <a:ext cx="2770998" cy="133516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35727" y="986889"/>
            <a:ext cx="3601464" cy="148807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-6726776" y="4347295"/>
            <a:ext cx="15158409" cy="206219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09601" y="609450"/>
            <a:ext cx="1219032" cy="210409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0509" y="545664"/>
            <a:ext cx="1333318" cy="210409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32058" y="94762"/>
            <a:ext cx="1984064" cy="670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0952" y="2131231"/>
            <a:ext cx="8190476" cy="6199596"/>
            <a:chOff x="1380952" y="2131231"/>
            <a:chExt cx="8190476" cy="61995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952" y="2131231"/>
              <a:ext cx="8190476" cy="6199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39779" y="2131231"/>
            <a:ext cx="8190476" cy="6199596"/>
            <a:chOff x="9839779" y="2131231"/>
            <a:chExt cx="8190476" cy="619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9779" y="2131231"/>
              <a:ext cx="8190476" cy="619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11669" y="984122"/>
            <a:ext cx="8223348" cy="1147109"/>
            <a:chOff x="9811669" y="984122"/>
            <a:chExt cx="8223348" cy="1147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1669" y="984122"/>
              <a:ext cx="8223348" cy="1147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1669" y="984122"/>
            <a:ext cx="1175263" cy="1147109"/>
            <a:chOff x="9811669" y="984122"/>
            <a:chExt cx="1175263" cy="1147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1669" y="984122"/>
              <a:ext cx="1175263" cy="1147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1669" y="8330827"/>
            <a:ext cx="8223348" cy="1621737"/>
            <a:chOff x="9811669" y="8330827"/>
            <a:chExt cx="8223348" cy="1621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1669" y="8330827"/>
              <a:ext cx="8223348" cy="16217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730069"/>
            <a:ext cx="18285714" cy="21429"/>
            <a:chOff x="0" y="730069"/>
            <a:chExt cx="1828571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30069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0476" y="204872"/>
            <a:ext cx="713363" cy="344989"/>
            <a:chOff x="190476" y="204872"/>
            <a:chExt cx="713363" cy="344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476" y="204872"/>
              <a:ext cx="713363" cy="344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64991" y="208361"/>
            <a:ext cx="627169" cy="351923"/>
            <a:chOff x="17464991" y="208361"/>
            <a:chExt cx="627169" cy="3519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64991" y="208361"/>
              <a:ext cx="627169" cy="3519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7128" y="984122"/>
            <a:ext cx="8223348" cy="1147109"/>
            <a:chOff x="1367128" y="984122"/>
            <a:chExt cx="8223348" cy="11471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128" y="984122"/>
              <a:ext cx="8223348" cy="11471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128" y="984122"/>
            <a:ext cx="1175263" cy="1147109"/>
            <a:chOff x="1367128" y="984122"/>
            <a:chExt cx="1175263" cy="11471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7128" y="984122"/>
              <a:ext cx="1175263" cy="1147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7128" y="8330827"/>
            <a:ext cx="8223348" cy="1621737"/>
            <a:chOff x="1367128" y="8330827"/>
            <a:chExt cx="8223348" cy="16217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7128" y="8330827"/>
              <a:ext cx="8223348" cy="16217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95238" y="1219048"/>
            <a:ext cx="655222" cy="680163"/>
            <a:chOff x="8695238" y="1219048"/>
            <a:chExt cx="655222" cy="680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95238" y="1219048"/>
              <a:ext cx="655222" cy="6801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56427" y="1230694"/>
            <a:ext cx="655222" cy="680163"/>
            <a:chOff x="17156427" y="1230694"/>
            <a:chExt cx="655222" cy="6801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56427" y="1230694"/>
              <a:ext cx="655222" cy="6801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181" y="8852825"/>
            <a:ext cx="108419" cy="108419"/>
            <a:chOff x="1649181" y="8852825"/>
            <a:chExt cx="108419" cy="1084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181" y="8852825"/>
              <a:ext cx="108419" cy="1084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181" y="9337184"/>
            <a:ext cx="108419" cy="108419"/>
            <a:chOff x="1649181" y="9337184"/>
            <a:chExt cx="108419" cy="1084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9181" y="9337184"/>
              <a:ext cx="108419" cy="1084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97333" y="8852825"/>
            <a:ext cx="108419" cy="108419"/>
            <a:chOff x="10097333" y="8852825"/>
            <a:chExt cx="108419" cy="1084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97333" y="8852825"/>
              <a:ext cx="108419" cy="1084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97333" y="9337184"/>
            <a:ext cx="108419" cy="108419"/>
            <a:chOff x="10097333" y="9337184"/>
            <a:chExt cx="108419" cy="10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97333" y="9337184"/>
              <a:ext cx="108419" cy="1084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966" y="69505"/>
            <a:ext cx="825212" cy="64589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5698" y="8592755"/>
            <a:ext cx="2695427" cy="130155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75813" y="1038317"/>
            <a:ext cx="3792264" cy="152028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21146" y="8551412"/>
            <a:ext cx="3520913" cy="134784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35727" y="986888"/>
            <a:ext cx="3072151" cy="148807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-6726776" y="4347295"/>
            <a:ext cx="15158409" cy="206219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00099" y="609452"/>
            <a:ext cx="1428555" cy="210409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51461" y="545661"/>
            <a:ext cx="1428555" cy="210409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984065" y="8852825"/>
            <a:ext cx="108419" cy="108419"/>
            <a:chOff x="13984065" y="8852825"/>
            <a:chExt cx="108419" cy="10841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984065" y="8852825"/>
              <a:ext cx="108419" cy="10841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92574" y="8551155"/>
            <a:ext cx="1924875" cy="85900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2058" y="94762"/>
            <a:ext cx="1984064" cy="670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0952" y="2131231"/>
            <a:ext cx="8190476" cy="6199596"/>
            <a:chOff x="1380952" y="2131231"/>
            <a:chExt cx="8190476" cy="61995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952" y="2131231"/>
              <a:ext cx="8190476" cy="6199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39779" y="2131231"/>
            <a:ext cx="8190476" cy="6199596"/>
            <a:chOff x="9839779" y="2131231"/>
            <a:chExt cx="8190476" cy="6199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9779" y="2131231"/>
              <a:ext cx="8190476" cy="619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11669" y="984122"/>
            <a:ext cx="8223348" cy="1147109"/>
            <a:chOff x="9811669" y="984122"/>
            <a:chExt cx="8223348" cy="1147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1669" y="984122"/>
              <a:ext cx="8223348" cy="1147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1669" y="984122"/>
            <a:ext cx="1175263" cy="1147109"/>
            <a:chOff x="9811669" y="984122"/>
            <a:chExt cx="1175263" cy="1147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1669" y="984122"/>
              <a:ext cx="1175263" cy="1147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1669" y="8330827"/>
            <a:ext cx="8223348" cy="1621737"/>
            <a:chOff x="9811669" y="8330827"/>
            <a:chExt cx="8223348" cy="1621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1669" y="8330827"/>
              <a:ext cx="8223348" cy="16217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730069"/>
            <a:ext cx="18285714" cy="21429"/>
            <a:chOff x="0" y="730069"/>
            <a:chExt cx="1828571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30069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0476" y="204872"/>
            <a:ext cx="713363" cy="344989"/>
            <a:chOff x="190476" y="204872"/>
            <a:chExt cx="713363" cy="344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476" y="204872"/>
              <a:ext cx="713363" cy="344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64991" y="208361"/>
            <a:ext cx="627169" cy="351923"/>
            <a:chOff x="17464991" y="208361"/>
            <a:chExt cx="627169" cy="3519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64991" y="208361"/>
              <a:ext cx="627169" cy="3519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7128" y="984122"/>
            <a:ext cx="8223348" cy="1147109"/>
            <a:chOff x="1367128" y="984122"/>
            <a:chExt cx="8223348" cy="11471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128" y="984122"/>
              <a:ext cx="8223348" cy="11471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128" y="984122"/>
            <a:ext cx="1175263" cy="1147109"/>
            <a:chOff x="1367128" y="984122"/>
            <a:chExt cx="1175263" cy="11471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7128" y="984122"/>
              <a:ext cx="1175263" cy="1147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7128" y="8330827"/>
            <a:ext cx="8223348" cy="1621737"/>
            <a:chOff x="1367128" y="8330827"/>
            <a:chExt cx="8223348" cy="16217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7128" y="8330827"/>
              <a:ext cx="8223348" cy="16217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95238" y="1219048"/>
            <a:ext cx="655222" cy="680163"/>
            <a:chOff x="8695238" y="1219048"/>
            <a:chExt cx="655222" cy="680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95238" y="1219048"/>
              <a:ext cx="655222" cy="6801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56427" y="1230694"/>
            <a:ext cx="655222" cy="680163"/>
            <a:chOff x="17156427" y="1230694"/>
            <a:chExt cx="655222" cy="6801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56427" y="1230694"/>
              <a:ext cx="655222" cy="6801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181" y="8852825"/>
            <a:ext cx="108419" cy="108419"/>
            <a:chOff x="1649181" y="8852825"/>
            <a:chExt cx="108419" cy="1084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181" y="8852825"/>
              <a:ext cx="108419" cy="1084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9181" y="9337184"/>
            <a:ext cx="108419" cy="108419"/>
            <a:chOff x="1649181" y="9337184"/>
            <a:chExt cx="108419" cy="1084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9181" y="9337184"/>
              <a:ext cx="108419" cy="1084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97333" y="8852825"/>
            <a:ext cx="108419" cy="108419"/>
            <a:chOff x="10097333" y="8852825"/>
            <a:chExt cx="108419" cy="1084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97333" y="8852825"/>
              <a:ext cx="108419" cy="1084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97333" y="9337184"/>
            <a:ext cx="108419" cy="108419"/>
            <a:chOff x="10097333" y="9337184"/>
            <a:chExt cx="108419" cy="1084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97333" y="9337184"/>
              <a:ext cx="108419" cy="1084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966" y="69505"/>
            <a:ext cx="825212" cy="64589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5698" y="8592755"/>
            <a:ext cx="2695427" cy="130155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66289" y="1009756"/>
            <a:ext cx="2413521" cy="143805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21146" y="8541888"/>
            <a:ext cx="2732903" cy="136689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45250" y="986888"/>
            <a:ext cx="2531684" cy="148807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-6726776" y="4347295"/>
            <a:ext cx="15158409" cy="206219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00099" y="609452"/>
            <a:ext cx="1428555" cy="210409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51461" y="545661"/>
            <a:ext cx="1419031" cy="210409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32058" y="94762"/>
            <a:ext cx="1984064" cy="670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2023-07-30T15:08:50Z</dcterms:created>
  <dcterms:modified xsi:type="dcterms:W3CDTF">2023-07-30T15:08:50Z</dcterms:modified>
</cp:coreProperties>
</file>